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1" r:id="rId5"/>
    <p:sldId id="264" r:id="rId6"/>
    <p:sldId id="259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CA8"/>
    <a:srgbClr val="009E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1F7CA8F-E155-4BA5-80F5-320C5F33951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7CB42FF-0338-46B1-9C01-174418CCDA93}">
      <dgm:prSet phldrT="[Text]"/>
      <dgm:spPr/>
      <dgm:t>
        <a:bodyPr/>
        <a:lstStyle/>
        <a:p>
          <a:r>
            <a:rPr lang="es-CL" dirty="0"/>
            <a:t>Data </a:t>
          </a:r>
          <a:r>
            <a:rPr lang="es-CL" dirty="0" err="1"/>
            <a:t>Cleaning</a:t>
          </a:r>
          <a:endParaRPr lang="en-US" dirty="0"/>
        </a:p>
      </dgm:t>
    </dgm:pt>
    <dgm:pt modelId="{B78B891B-2894-4043-92E7-A3BBE6A8DA97}" type="parTrans" cxnId="{EE02C028-AA89-4796-86BD-A51337E6B1D2}">
      <dgm:prSet/>
      <dgm:spPr/>
      <dgm:t>
        <a:bodyPr/>
        <a:lstStyle/>
        <a:p>
          <a:endParaRPr lang="en-US"/>
        </a:p>
      </dgm:t>
    </dgm:pt>
    <dgm:pt modelId="{D2D91DA4-1EBD-48B1-ACDD-8281F9B33D7E}" type="sibTrans" cxnId="{EE02C028-AA89-4796-86BD-A51337E6B1D2}">
      <dgm:prSet/>
      <dgm:spPr/>
      <dgm:t>
        <a:bodyPr/>
        <a:lstStyle/>
        <a:p>
          <a:endParaRPr lang="en-US"/>
        </a:p>
      </dgm:t>
    </dgm:pt>
    <dgm:pt modelId="{6D7D9F32-9A9D-4A09-AF60-E1C7F89B5231}">
      <dgm:prSet phldrT="[Text]"/>
      <dgm:spPr/>
      <dgm:t>
        <a:bodyPr/>
        <a:lstStyle/>
        <a:p>
          <a:r>
            <a:rPr lang="es-CL" dirty="0"/>
            <a:t>Data </a:t>
          </a:r>
          <a:r>
            <a:rPr lang="es-CL" dirty="0" err="1"/>
            <a:t>Selection</a:t>
          </a:r>
          <a:r>
            <a:rPr lang="es-CL" dirty="0"/>
            <a:t> and </a:t>
          </a:r>
          <a:r>
            <a:rPr lang="es-CL" dirty="0" err="1"/>
            <a:t>Transformation</a:t>
          </a:r>
          <a:endParaRPr lang="en-US" dirty="0"/>
        </a:p>
      </dgm:t>
    </dgm:pt>
    <dgm:pt modelId="{DAD2F81B-9B77-45F6-921E-02D012839248}" type="parTrans" cxnId="{E4F50708-6915-4BAF-9435-3DC1FD67D5AF}">
      <dgm:prSet/>
      <dgm:spPr/>
      <dgm:t>
        <a:bodyPr/>
        <a:lstStyle/>
        <a:p>
          <a:endParaRPr lang="en-US"/>
        </a:p>
      </dgm:t>
    </dgm:pt>
    <dgm:pt modelId="{DBE8A4E8-6184-4C81-AEC4-54D44C0C281A}" type="sibTrans" cxnId="{E4F50708-6915-4BAF-9435-3DC1FD67D5AF}">
      <dgm:prSet/>
      <dgm:spPr/>
      <dgm:t>
        <a:bodyPr/>
        <a:lstStyle/>
        <a:p>
          <a:endParaRPr lang="en-US"/>
        </a:p>
      </dgm:t>
    </dgm:pt>
    <dgm:pt modelId="{DBF2F132-C8B4-4787-9C47-B46626A13F68}">
      <dgm:prSet phldrT="[Text]"/>
      <dgm:spPr/>
      <dgm:t>
        <a:bodyPr/>
        <a:lstStyle/>
        <a:p>
          <a:r>
            <a:rPr lang="es-CL" dirty="0"/>
            <a:t>Data </a:t>
          </a:r>
          <a:r>
            <a:rPr lang="es-CL" dirty="0" err="1"/>
            <a:t>Minning</a:t>
          </a:r>
          <a:endParaRPr lang="en-US" dirty="0"/>
        </a:p>
      </dgm:t>
    </dgm:pt>
    <dgm:pt modelId="{9D3832FE-AF18-4B8E-B1CE-3AA8D5943CC4}" type="parTrans" cxnId="{4C5DF5C9-9FDD-41E5-A60A-263629968266}">
      <dgm:prSet/>
      <dgm:spPr/>
      <dgm:t>
        <a:bodyPr/>
        <a:lstStyle/>
        <a:p>
          <a:endParaRPr lang="en-US"/>
        </a:p>
      </dgm:t>
    </dgm:pt>
    <dgm:pt modelId="{3E43C327-4B45-4E53-9A97-A8150FA0D04B}" type="sibTrans" cxnId="{4C5DF5C9-9FDD-41E5-A60A-263629968266}">
      <dgm:prSet/>
      <dgm:spPr/>
      <dgm:t>
        <a:bodyPr/>
        <a:lstStyle/>
        <a:p>
          <a:endParaRPr lang="en-US"/>
        </a:p>
      </dgm:t>
    </dgm:pt>
    <dgm:pt modelId="{32B06F79-EB8F-422A-9DDD-49224D023EDD}">
      <dgm:prSet/>
      <dgm:spPr/>
      <dgm:t>
        <a:bodyPr/>
        <a:lstStyle/>
        <a:p>
          <a:r>
            <a:rPr lang="es-CL" dirty="0" err="1"/>
            <a:t>Pattern</a:t>
          </a:r>
          <a:r>
            <a:rPr lang="es-CL" dirty="0"/>
            <a:t> </a:t>
          </a:r>
          <a:r>
            <a:rPr lang="es-CL" dirty="0" err="1"/>
            <a:t>Evaluation</a:t>
          </a:r>
          <a:endParaRPr lang="en-US" dirty="0"/>
        </a:p>
      </dgm:t>
    </dgm:pt>
    <dgm:pt modelId="{5F52CB96-3AA3-4BCC-A4CC-D0837CA90F81}" type="parTrans" cxnId="{D11AAF86-3C5F-4709-B672-9BAB2F7CDB9C}">
      <dgm:prSet/>
      <dgm:spPr/>
      <dgm:t>
        <a:bodyPr/>
        <a:lstStyle/>
        <a:p>
          <a:endParaRPr lang="en-US"/>
        </a:p>
      </dgm:t>
    </dgm:pt>
    <dgm:pt modelId="{7DB76D0A-FC7B-4604-8D5C-60F167ABD8F3}" type="sibTrans" cxnId="{D11AAF86-3C5F-4709-B672-9BAB2F7CDB9C}">
      <dgm:prSet/>
      <dgm:spPr/>
      <dgm:t>
        <a:bodyPr/>
        <a:lstStyle/>
        <a:p>
          <a:endParaRPr lang="en-US"/>
        </a:p>
      </dgm:t>
    </dgm:pt>
    <dgm:pt modelId="{02CF1A3B-A2E1-488B-AEDB-4FF8A46907DC}">
      <dgm:prSet/>
      <dgm:spPr/>
      <dgm:t>
        <a:bodyPr/>
        <a:lstStyle/>
        <a:p>
          <a:r>
            <a:rPr lang="es-CL" dirty="0" err="1"/>
            <a:t>Knowledge</a:t>
          </a:r>
          <a:endParaRPr lang="en-US" dirty="0"/>
        </a:p>
      </dgm:t>
    </dgm:pt>
    <dgm:pt modelId="{5A24BFD2-E8CB-4E3E-A9B4-8AC1C73D1C94}" type="parTrans" cxnId="{539DF053-D362-41C7-B3D7-4254CF301EE2}">
      <dgm:prSet/>
      <dgm:spPr/>
      <dgm:t>
        <a:bodyPr/>
        <a:lstStyle/>
        <a:p>
          <a:endParaRPr lang="en-US"/>
        </a:p>
      </dgm:t>
    </dgm:pt>
    <dgm:pt modelId="{413B7329-F911-4D49-961C-FAF57A62900D}" type="sibTrans" cxnId="{539DF053-D362-41C7-B3D7-4254CF301EE2}">
      <dgm:prSet/>
      <dgm:spPr/>
      <dgm:t>
        <a:bodyPr/>
        <a:lstStyle/>
        <a:p>
          <a:endParaRPr lang="en-US"/>
        </a:p>
      </dgm:t>
    </dgm:pt>
    <dgm:pt modelId="{CD6D5A8B-90FB-41EF-8E9B-773BE9D6D329}" type="pres">
      <dgm:prSet presAssocID="{D1F7CA8F-E155-4BA5-80F5-320C5F33951D}" presName="Name0" presStyleCnt="0">
        <dgm:presLayoutVars>
          <dgm:dir/>
          <dgm:resizeHandles val="exact"/>
        </dgm:presLayoutVars>
      </dgm:prSet>
      <dgm:spPr/>
    </dgm:pt>
    <dgm:pt modelId="{94937F40-BBBC-4156-8C47-2E8E9BA2F18E}" type="pres">
      <dgm:prSet presAssocID="{E7CB42FF-0338-46B1-9C01-174418CCDA93}" presName="node" presStyleLbl="node1" presStyleIdx="0" presStyleCnt="5">
        <dgm:presLayoutVars>
          <dgm:bulletEnabled val="1"/>
        </dgm:presLayoutVars>
      </dgm:prSet>
      <dgm:spPr/>
    </dgm:pt>
    <dgm:pt modelId="{7BB109F4-ADB0-4E5F-ADB0-1175A5E9C726}" type="pres">
      <dgm:prSet presAssocID="{D2D91DA4-1EBD-48B1-ACDD-8281F9B33D7E}" presName="sibTrans" presStyleLbl="sibTrans2D1" presStyleIdx="0" presStyleCnt="4"/>
      <dgm:spPr/>
    </dgm:pt>
    <dgm:pt modelId="{FD2571C4-2B4B-4FAD-B686-54D0A5B09B2E}" type="pres">
      <dgm:prSet presAssocID="{D2D91DA4-1EBD-48B1-ACDD-8281F9B33D7E}" presName="connectorText" presStyleLbl="sibTrans2D1" presStyleIdx="0" presStyleCnt="4"/>
      <dgm:spPr/>
    </dgm:pt>
    <dgm:pt modelId="{C1782BAE-5D83-4D04-A32B-F066CABA9AC4}" type="pres">
      <dgm:prSet presAssocID="{6D7D9F32-9A9D-4A09-AF60-E1C7F89B5231}" presName="node" presStyleLbl="node1" presStyleIdx="1" presStyleCnt="5">
        <dgm:presLayoutVars>
          <dgm:bulletEnabled val="1"/>
        </dgm:presLayoutVars>
      </dgm:prSet>
      <dgm:spPr/>
    </dgm:pt>
    <dgm:pt modelId="{808AF2C0-E873-43B5-B308-95601C4F0977}" type="pres">
      <dgm:prSet presAssocID="{DBE8A4E8-6184-4C81-AEC4-54D44C0C281A}" presName="sibTrans" presStyleLbl="sibTrans2D1" presStyleIdx="1" presStyleCnt="4"/>
      <dgm:spPr/>
    </dgm:pt>
    <dgm:pt modelId="{EF5CA02B-8973-4733-B8B8-53991AA0CEB3}" type="pres">
      <dgm:prSet presAssocID="{DBE8A4E8-6184-4C81-AEC4-54D44C0C281A}" presName="connectorText" presStyleLbl="sibTrans2D1" presStyleIdx="1" presStyleCnt="4"/>
      <dgm:spPr/>
    </dgm:pt>
    <dgm:pt modelId="{5ABB93EA-9904-4DDF-860A-018EA04F7260}" type="pres">
      <dgm:prSet presAssocID="{DBF2F132-C8B4-4787-9C47-B46626A13F68}" presName="node" presStyleLbl="node1" presStyleIdx="2" presStyleCnt="5">
        <dgm:presLayoutVars>
          <dgm:bulletEnabled val="1"/>
        </dgm:presLayoutVars>
      </dgm:prSet>
      <dgm:spPr/>
    </dgm:pt>
    <dgm:pt modelId="{4D1CEFE5-6842-4637-A337-B49E9D2BB604}" type="pres">
      <dgm:prSet presAssocID="{3E43C327-4B45-4E53-9A97-A8150FA0D04B}" presName="sibTrans" presStyleLbl="sibTrans2D1" presStyleIdx="2" presStyleCnt="4"/>
      <dgm:spPr/>
    </dgm:pt>
    <dgm:pt modelId="{E0C55ABF-49AF-4A8C-AC95-63AD8DD75CDA}" type="pres">
      <dgm:prSet presAssocID="{3E43C327-4B45-4E53-9A97-A8150FA0D04B}" presName="connectorText" presStyleLbl="sibTrans2D1" presStyleIdx="2" presStyleCnt="4"/>
      <dgm:spPr/>
    </dgm:pt>
    <dgm:pt modelId="{14489867-CDA0-4221-ABB2-9FDA5C64897D}" type="pres">
      <dgm:prSet presAssocID="{32B06F79-EB8F-422A-9DDD-49224D023EDD}" presName="node" presStyleLbl="node1" presStyleIdx="3" presStyleCnt="5">
        <dgm:presLayoutVars>
          <dgm:bulletEnabled val="1"/>
        </dgm:presLayoutVars>
      </dgm:prSet>
      <dgm:spPr/>
    </dgm:pt>
    <dgm:pt modelId="{C5D44FC5-0BCE-4B5D-9D69-B4A913B30778}" type="pres">
      <dgm:prSet presAssocID="{7DB76D0A-FC7B-4604-8D5C-60F167ABD8F3}" presName="sibTrans" presStyleLbl="sibTrans2D1" presStyleIdx="3" presStyleCnt="4"/>
      <dgm:spPr/>
    </dgm:pt>
    <dgm:pt modelId="{8B930CF3-4DED-49DA-A490-14B44F2AA681}" type="pres">
      <dgm:prSet presAssocID="{7DB76D0A-FC7B-4604-8D5C-60F167ABD8F3}" presName="connectorText" presStyleLbl="sibTrans2D1" presStyleIdx="3" presStyleCnt="4"/>
      <dgm:spPr/>
    </dgm:pt>
    <dgm:pt modelId="{916627DF-5EA6-4B5B-A536-F456F8828698}" type="pres">
      <dgm:prSet presAssocID="{02CF1A3B-A2E1-488B-AEDB-4FF8A46907DC}" presName="node" presStyleLbl="node1" presStyleIdx="4" presStyleCnt="5">
        <dgm:presLayoutVars>
          <dgm:bulletEnabled val="1"/>
        </dgm:presLayoutVars>
      </dgm:prSet>
      <dgm:spPr/>
    </dgm:pt>
  </dgm:ptLst>
  <dgm:cxnLst>
    <dgm:cxn modelId="{E4F50708-6915-4BAF-9435-3DC1FD67D5AF}" srcId="{D1F7CA8F-E155-4BA5-80F5-320C5F33951D}" destId="{6D7D9F32-9A9D-4A09-AF60-E1C7F89B5231}" srcOrd="1" destOrd="0" parTransId="{DAD2F81B-9B77-45F6-921E-02D012839248}" sibTransId="{DBE8A4E8-6184-4C81-AEC4-54D44C0C281A}"/>
    <dgm:cxn modelId="{15B9790D-3F0B-4980-9BF4-7B6D6CF6A19B}" type="presOf" srcId="{02CF1A3B-A2E1-488B-AEDB-4FF8A46907DC}" destId="{916627DF-5EA6-4B5B-A536-F456F8828698}" srcOrd="0" destOrd="0" presId="urn:microsoft.com/office/officeart/2005/8/layout/process1"/>
    <dgm:cxn modelId="{EE02C028-AA89-4796-86BD-A51337E6B1D2}" srcId="{D1F7CA8F-E155-4BA5-80F5-320C5F33951D}" destId="{E7CB42FF-0338-46B1-9C01-174418CCDA93}" srcOrd="0" destOrd="0" parTransId="{B78B891B-2894-4043-92E7-A3BBE6A8DA97}" sibTransId="{D2D91DA4-1EBD-48B1-ACDD-8281F9B33D7E}"/>
    <dgm:cxn modelId="{BE6F7B2A-5282-4B00-A5F3-858B1A9B062F}" type="presOf" srcId="{7DB76D0A-FC7B-4604-8D5C-60F167ABD8F3}" destId="{C5D44FC5-0BCE-4B5D-9D69-B4A913B30778}" srcOrd="0" destOrd="0" presId="urn:microsoft.com/office/officeart/2005/8/layout/process1"/>
    <dgm:cxn modelId="{39CD5C37-5E59-4D0C-85C7-97C4C7C0502A}" type="presOf" srcId="{D2D91DA4-1EBD-48B1-ACDD-8281F9B33D7E}" destId="{7BB109F4-ADB0-4E5F-ADB0-1175A5E9C726}" srcOrd="0" destOrd="0" presId="urn:microsoft.com/office/officeart/2005/8/layout/process1"/>
    <dgm:cxn modelId="{123ACA39-AD3D-409B-AA7D-D1F2D046984B}" type="presOf" srcId="{D2D91DA4-1EBD-48B1-ACDD-8281F9B33D7E}" destId="{FD2571C4-2B4B-4FAD-B686-54D0A5B09B2E}" srcOrd="1" destOrd="0" presId="urn:microsoft.com/office/officeart/2005/8/layout/process1"/>
    <dgm:cxn modelId="{5C80ED62-A49D-48BC-B35D-625A39958377}" type="presOf" srcId="{DBE8A4E8-6184-4C81-AEC4-54D44C0C281A}" destId="{808AF2C0-E873-43B5-B308-95601C4F0977}" srcOrd="0" destOrd="0" presId="urn:microsoft.com/office/officeart/2005/8/layout/process1"/>
    <dgm:cxn modelId="{C9F3CE6C-B79A-4DE0-8D71-0E15CEAB3294}" type="presOf" srcId="{DBF2F132-C8B4-4787-9C47-B46626A13F68}" destId="{5ABB93EA-9904-4DDF-860A-018EA04F7260}" srcOrd="0" destOrd="0" presId="urn:microsoft.com/office/officeart/2005/8/layout/process1"/>
    <dgm:cxn modelId="{F5C68570-4DA2-4FA3-AD5A-633AF76CEB5E}" type="presOf" srcId="{DBE8A4E8-6184-4C81-AEC4-54D44C0C281A}" destId="{EF5CA02B-8973-4733-B8B8-53991AA0CEB3}" srcOrd="1" destOrd="0" presId="urn:microsoft.com/office/officeart/2005/8/layout/process1"/>
    <dgm:cxn modelId="{539DF053-D362-41C7-B3D7-4254CF301EE2}" srcId="{D1F7CA8F-E155-4BA5-80F5-320C5F33951D}" destId="{02CF1A3B-A2E1-488B-AEDB-4FF8A46907DC}" srcOrd="4" destOrd="0" parTransId="{5A24BFD2-E8CB-4E3E-A9B4-8AC1C73D1C94}" sibTransId="{413B7329-F911-4D49-961C-FAF57A62900D}"/>
    <dgm:cxn modelId="{D11AAF86-3C5F-4709-B672-9BAB2F7CDB9C}" srcId="{D1F7CA8F-E155-4BA5-80F5-320C5F33951D}" destId="{32B06F79-EB8F-422A-9DDD-49224D023EDD}" srcOrd="3" destOrd="0" parTransId="{5F52CB96-3AA3-4BCC-A4CC-D0837CA90F81}" sibTransId="{7DB76D0A-FC7B-4604-8D5C-60F167ABD8F3}"/>
    <dgm:cxn modelId="{84E7108B-34C6-40D8-AF96-38A80F3F8A1A}" type="presOf" srcId="{32B06F79-EB8F-422A-9DDD-49224D023EDD}" destId="{14489867-CDA0-4221-ABB2-9FDA5C64897D}" srcOrd="0" destOrd="0" presId="urn:microsoft.com/office/officeart/2005/8/layout/process1"/>
    <dgm:cxn modelId="{A45DEBBB-D990-4B51-8DBA-843425DF83C3}" type="presOf" srcId="{E7CB42FF-0338-46B1-9C01-174418CCDA93}" destId="{94937F40-BBBC-4156-8C47-2E8E9BA2F18E}" srcOrd="0" destOrd="0" presId="urn:microsoft.com/office/officeart/2005/8/layout/process1"/>
    <dgm:cxn modelId="{22D104C0-D5BA-43F1-8429-A12C7B22E086}" type="presOf" srcId="{3E43C327-4B45-4E53-9A97-A8150FA0D04B}" destId="{4D1CEFE5-6842-4637-A337-B49E9D2BB604}" srcOrd="0" destOrd="0" presId="urn:microsoft.com/office/officeart/2005/8/layout/process1"/>
    <dgm:cxn modelId="{4C5DF5C9-9FDD-41E5-A60A-263629968266}" srcId="{D1F7CA8F-E155-4BA5-80F5-320C5F33951D}" destId="{DBF2F132-C8B4-4787-9C47-B46626A13F68}" srcOrd="2" destOrd="0" parTransId="{9D3832FE-AF18-4B8E-B1CE-3AA8D5943CC4}" sibTransId="{3E43C327-4B45-4E53-9A97-A8150FA0D04B}"/>
    <dgm:cxn modelId="{C0C67FD0-4F90-48DC-9EC1-986BF92603B0}" type="presOf" srcId="{3E43C327-4B45-4E53-9A97-A8150FA0D04B}" destId="{E0C55ABF-49AF-4A8C-AC95-63AD8DD75CDA}" srcOrd="1" destOrd="0" presId="urn:microsoft.com/office/officeart/2005/8/layout/process1"/>
    <dgm:cxn modelId="{43E348D1-CF3B-424A-B7AA-A791EAB8A319}" type="presOf" srcId="{D1F7CA8F-E155-4BA5-80F5-320C5F33951D}" destId="{CD6D5A8B-90FB-41EF-8E9B-773BE9D6D329}" srcOrd="0" destOrd="0" presId="urn:microsoft.com/office/officeart/2005/8/layout/process1"/>
    <dgm:cxn modelId="{F7A864E1-BE52-4B47-9B8E-F788F38BBDB8}" type="presOf" srcId="{6D7D9F32-9A9D-4A09-AF60-E1C7F89B5231}" destId="{C1782BAE-5D83-4D04-A32B-F066CABA9AC4}" srcOrd="0" destOrd="0" presId="urn:microsoft.com/office/officeart/2005/8/layout/process1"/>
    <dgm:cxn modelId="{D22819F4-BE13-491A-A0EF-1FC8AB8BBC5E}" type="presOf" srcId="{7DB76D0A-FC7B-4604-8D5C-60F167ABD8F3}" destId="{8B930CF3-4DED-49DA-A490-14B44F2AA681}" srcOrd="1" destOrd="0" presId="urn:microsoft.com/office/officeart/2005/8/layout/process1"/>
    <dgm:cxn modelId="{3AA919B2-58D4-4535-96D4-6D68DAFA2F75}" type="presParOf" srcId="{CD6D5A8B-90FB-41EF-8E9B-773BE9D6D329}" destId="{94937F40-BBBC-4156-8C47-2E8E9BA2F18E}" srcOrd="0" destOrd="0" presId="urn:microsoft.com/office/officeart/2005/8/layout/process1"/>
    <dgm:cxn modelId="{C074E5F2-38D5-456F-A2B2-1BCBA1D6EFD4}" type="presParOf" srcId="{CD6D5A8B-90FB-41EF-8E9B-773BE9D6D329}" destId="{7BB109F4-ADB0-4E5F-ADB0-1175A5E9C726}" srcOrd="1" destOrd="0" presId="urn:microsoft.com/office/officeart/2005/8/layout/process1"/>
    <dgm:cxn modelId="{11C3F6FE-DADE-4619-B3D0-B2B34123E22A}" type="presParOf" srcId="{7BB109F4-ADB0-4E5F-ADB0-1175A5E9C726}" destId="{FD2571C4-2B4B-4FAD-B686-54D0A5B09B2E}" srcOrd="0" destOrd="0" presId="urn:microsoft.com/office/officeart/2005/8/layout/process1"/>
    <dgm:cxn modelId="{1EFF8BA7-D803-42EB-AE33-37710AF04A1D}" type="presParOf" srcId="{CD6D5A8B-90FB-41EF-8E9B-773BE9D6D329}" destId="{C1782BAE-5D83-4D04-A32B-F066CABA9AC4}" srcOrd="2" destOrd="0" presId="urn:microsoft.com/office/officeart/2005/8/layout/process1"/>
    <dgm:cxn modelId="{D0CBE329-9208-4282-BF37-254DB7EA7AFF}" type="presParOf" srcId="{CD6D5A8B-90FB-41EF-8E9B-773BE9D6D329}" destId="{808AF2C0-E873-43B5-B308-95601C4F0977}" srcOrd="3" destOrd="0" presId="urn:microsoft.com/office/officeart/2005/8/layout/process1"/>
    <dgm:cxn modelId="{59C9050B-3183-45FC-8F9A-94BD7FA124DD}" type="presParOf" srcId="{808AF2C0-E873-43B5-B308-95601C4F0977}" destId="{EF5CA02B-8973-4733-B8B8-53991AA0CEB3}" srcOrd="0" destOrd="0" presId="urn:microsoft.com/office/officeart/2005/8/layout/process1"/>
    <dgm:cxn modelId="{47C4937B-874F-4254-ABE6-2026B3F75E24}" type="presParOf" srcId="{CD6D5A8B-90FB-41EF-8E9B-773BE9D6D329}" destId="{5ABB93EA-9904-4DDF-860A-018EA04F7260}" srcOrd="4" destOrd="0" presId="urn:microsoft.com/office/officeart/2005/8/layout/process1"/>
    <dgm:cxn modelId="{0DF82BF1-03A5-4212-A749-7DBBFED7D06E}" type="presParOf" srcId="{CD6D5A8B-90FB-41EF-8E9B-773BE9D6D329}" destId="{4D1CEFE5-6842-4637-A337-B49E9D2BB604}" srcOrd="5" destOrd="0" presId="urn:microsoft.com/office/officeart/2005/8/layout/process1"/>
    <dgm:cxn modelId="{8516BAAF-F8D4-4F30-825E-F00FE9A09858}" type="presParOf" srcId="{4D1CEFE5-6842-4637-A337-B49E9D2BB604}" destId="{E0C55ABF-49AF-4A8C-AC95-63AD8DD75CDA}" srcOrd="0" destOrd="0" presId="urn:microsoft.com/office/officeart/2005/8/layout/process1"/>
    <dgm:cxn modelId="{A0B37E5A-C370-40CF-A820-546A96320F4C}" type="presParOf" srcId="{CD6D5A8B-90FB-41EF-8E9B-773BE9D6D329}" destId="{14489867-CDA0-4221-ABB2-9FDA5C64897D}" srcOrd="6" destOrd="0" presId="urn:microsoft.com/office/officeart/2005/8/layout/process1"/>
    <dgm:cxn modelId="{98CC0BC5-1CBC-4890-B05B-3E85E3AD0E5A}" type="presParOf" srcId="{CD6D5A8B-90FB-41EF-8E9B-773BE9D6D329}" destId="{C5D44FC5-0BCE-4B5D-9D69-B4A913B30778}" srcOrd="7" destOrd="0" presId="urn:microsoft.com/office/officeart/2005/8/layout/process1"/>
    <dgm:cxn modelId="{9C41B9F9-DAD6-454E-BA32-F66F988320C3}" type="presParOf" srcId="{C5D44FC5-0BCE-4B5D-9D69-B4A913B30778}" destId="{8B930CF3-4DED-49DA-A490-14B44F2AA681}" srcOrd="0" destOrd="0" presId="urn:microsoft.com/office/officeart/2005/8/layout/process1"/>
    <dgm:cxn modelId="{8124867E-2C4F-49EB-AB7A-2DEFAB08CC6A}" type="presParOf" srcId="{CD6D5A8B-90FB-41EF-8E9B-773BE9D6D329}" destId="{916627DF-5EA6-4B5B-A536-F456F8828698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937F40-BBBC-4156-8C47-2E8E9BA2F18E}">
      <dsp:nvSpPr>
        <dsp:cNvPr id="0" name=""/>
        <dsp:cNvSpPr/>
      </dsp:nvSpPr>
      <dsp:spPr>
        <a:xfrm>
          <a:off x="4875" y="2086033"/>
          <a:ext cx="1511458" cy="906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 dirty="0"/>
            <a:t>Data </a:t>
          </a:r>
          <a:r>
            <a:rPr lang="es-CL" sz="1600" kern="1200" dirty="0" err="1"/>
            <a:t>Cleaning</a:t>
          </a:r>
          <a:endParaRPr lang="en-US" sz="1600" kern="1200" dirty="0"/>
        </a:p>
      </dsp:txBody>
      <dsp:txXfrm>
        <a:off x="31436" y="2112594"/>
        <a:ext cx="1458336" cy="853752"/>
      </dsp:txXfrm>
    </dsp:sp>
    <dsp:sp modelId="{7BB109F4-ADB0-4E5F-ADB0-1175A5E9C726}">
      <dsp:nvSpPr>
        <dsp:cNvPr id="0" name=""/>
        <dsp:cNvSpPr/>
      </dsp:nvSpPr>
      <dsp:spPr>
        <a:xfrm>
          <a:off x="1667479" y="2352050"/>
          <a:ext cx="320429" cy="374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667479" y="2427018"/>
        <a:ext cx="224300" cy="224905"/>
      </dsp:txXfrm>
    </dsp:sp>
    <dsp:sp modelId="{C1782BAE-5D83-4D04-A32B-F066CABA9AC4}">
      <dsp:nvSpPr>
        <dsp:cNvPr id="0" name=""/>
        <dsp:cNvSpPr/>
      </dsp:nvSpPr>
      <dsp:spPr>
        <a:xfrm>
          <a:off x="2120917" y="2086033"/>
          <a:ext cx="1511458" cy="906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 dirty="0"/>
            <a:t>Data </a:t>
          </a:r>
          <a:r>
            <a:rPr lang="es-CL" sz="1600" kern="1200" dirty="0" err="1"/>
            <a:t>Selection</a:t>
          </a:r>
          <a:r>
            <a:rPr lang="es-CL" sz="1600" kern="1200" dirty="0"/>
            <a:t> and </a:t>
          </a:r>
          <a:r>
            <a:rPr lang="es-CL" sz="1600" kern="1200" dirty="0" err="1"/>
            <a:t>Transformation</a:t>
          </a:r>
          <a:endParaRPr lang="en-US" sz="1600" kern="1200" dirty="0"/>
        </a:p>
      </dsp:txBody>
      <dsp:txXfrm>
        <a:off x="2147478" y="2112594"/>
        <a:ext cx="1458336" cy="853752"/>
      </dsp:txXfrm>
    </dsp:sp>
    <dsp:sp modelId="{808AF2C0-E873-43B5-B308-95601C4F0977}">
      <dsp:nvSpPr>
        <dsp:cNvPr id="0" name=""/>
        <dsp:cNvSpPr/>
      </dsp:nvSpPr>
      <dsp:spPr>
        <a:xfrm>
          <a:off x="3783520" y="2352050"/>
          <a:ext cx="320429" cy="374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3783520" y="2427018"/>
        <a:ext cx="224300" cy="224905"/>
      </dsp:txXfrm>
    </dsp:sp>
    <dsp:sp modelId="{5ABB93EA-9904-4DDF-860A-018EA04F7260}">
      <dsp:nvSpPr>
        <dsp:cNvPr id="0" name=""/>
        <dsp:cNvSpPr/>
      </dsp:nvSpPr>
      <dsp:spPr>
        <a:xfrm>
          <a:off x="4236958" y="2086033"/>
          <a:ext cx="1511458" cy="906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 dirty="0"/>
            <a:t>Data </a:t>
          </a:r>
          <a:r>
            <a:rPr lang="es-CL" sz="1600" kern="1200" dirty="0" err="1"/>
            <a:t>Minning</a:t>
          </a:r>
          <a:endParaRPr lang="en-US" sz="1600" kern="1200" dirty="0"/>
        </a:p>
      </dsp:txBody>
      <dsp:txXfrm>
        <a:off x="4263519" y="2112594"/>
        <a:ext cx="1458336" cy="853752"/>
      </dsp:txXfrm>
    </dsp:sp>
    <dsp:sp modelId="{4D1CEFE5-6842-4637-A337-B49E9D2BB604}">
      <dsp:nvSpPr>
        <dsp:cNvPr id="0" name=""/>
        <dsp:cNvSpPr/>
      </dsp:nvSpPr>
      <dsp:spPr>
        <a:xfrm>
          <a:off x="5899562" y="2352050"/>
          <a:ext cx="320429" cy="374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5899562" y="2427018"/>
        <a:ext cx="224300" cy="224905"/>
      </dsp:txXfrm>
    </dsp:sp>
    <dsp:sp modelId="{14489867-CDA0-4221-ABB2-9FDA5C64897D}">
      <dsp:nvSpPr>
        <dsp:cNvPr id="0" name=""/>
        <dsp:cNvSpPr/>
      </dsp:nvSpPr>
      <dsp:spPr>
        <a:xfrm>
          <a:off x="6352999" y="2086033"/>
          <a:ext cx="1511458" cy="906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 dirty="0" err="1"/>
            <a:t>Pattern</a:t>
          </a:r>
          <a:r>
            <a:rPr lang="es-CL" sz="1600" kern="1200" dirty="0"/>
            <a:t> </a:t>
          </a:r>
          <a:r>
            <a:rPr lang="es-CL" sz="1600" kern="1200" dirty="0" err="1"/>
            <a:t>Evaluation</a:t>
          </a:r>
          <a:endParaRPr lang="en-US" sz="1600" kern="1200" dirty="0"/>
        </a:p>
      </dsp:txBody>
      <dsp:txXfrm>
        <a:off x="6379560" y="2112594"/>
        <a:ext cx="1458336" cy="853752"/>
      </dsp:txXfrm>
    </dsp:sp>
    <dsp:sp modelId="{C5D44FC5-0BCE-4B5D-9D69-B4A913B30778}">
      <dsp:nvSpPr>
        <dsp:cNvPr id="0" name=""/>
        <dsp:cNvSpPr/>
      </dsp:nvSpPr>
      <dsp:spPr>
        <a:xfrm>
          <a:off x="8015603" y="2352050"/>
          <a:ext cx="320429" cy="3748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8015603" y="2427018"/>
        <a:ext cx="224300" cy="224905"/>
      </dsp:txXfrm>
    </dsp:sp>
    <dsp:sp modelId="{916627DF-5EA6-4B5B-A536-F456F8828698}">
      <dsp:nvSpPr>
        <dsp:cNvPr id="0" name=""/>
        <dsp:cNvSpPr/>
      </dsp:nvSpPr>
      <dsp:spPr>
        <a:xfrm>
          <a:off x="8469041" y="2086033"/>
          <a:ext cx="1511458" cy="906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L" sz="1600" kern="1200" dirty="0" err="1"/>
            <a:t>Knowledge</a:t>
          </a:r>
          <a:endParaRPr lang="en-US" sz="1600" kern="1200" dirty="0"/>
        </a:p>
      </dsp:txBody>
      <dsp:txXfrm>
        <a:off x="8495602" y="2112594"/>
        <a:ext cx="1458336" cy="853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sv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8BDB-E9D2-2530-F69B-51E558A12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5263EF-215D-B6EC-1178-09B93D64F0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2B95E5-5649-F6DF-C1A2-A65984EA2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4C462-6AAD-A7A5-3054-93A921A00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5B2DD-2EDA-3A99-5EA4-3F68328BBE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73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5B63A-EF99-38A4-DCAF-EBCDBCE69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3DC52C-0001-F1EC-1706-442BCAD53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FDBF8-66D5-9BD1-D8A1-5093369A1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05A1C-4DDC-E9D8-5668-02A13FA5F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2C7B9-8AFD-D6A6-06E9-FCA63E72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217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13205-4129-CF50-D04B-DF6E9536BD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771E7-D613-9518-ECD2-76583D075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9DD55-5C9C-5F73-790B-3C652BC84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33C40-1785-ABE3-C635-70197A82D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017EF-1695-3D35-7FC7-08A32650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92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0A76-EDF6-8FFD-FCC1-97C1A3A48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6B1D8-CF99-C485-B72E-8A6637CFE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B2BA3-E81B-59A6-9378-6A20B7DF5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24F00-1E81-622D-ABBA-2DEE44D6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D5AFA-ADE5-15D8-EEEC-28AC9F07B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908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8A55-0A6A-DC63-5740-2D34519B6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8388A-113F-794E-F842-B825EB14B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575B0-ABF4-00FA-DEA7-7B51F98E9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A8527-EDBC-AFE1-F3A4-E03E5FB12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45313-6F71-A2D9-38FF-30486F08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82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1853F-ADEB-143F-BD66-6023629ED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5C2A9-BFF9-47DD-4986-0E6E21C9C0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B47E87-9A83-CEB1-339F-2DA5ADD9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346FC-6BA4-D97F-FA0B-7ABD1761A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F14790-A5FA-4CF8-6CE0-C1DEDA18B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EF2AF4-E608-54CA-9371-A5C72A58C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998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C9B92-6762-026E-A0CC-4AB6831485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56CC4-5601-3403-771A-2B07D87DD1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124D63-C9BB-9C17-787A-DBFE7F9AE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755397-E66A-E78B-CA34-1F967DD0E6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7E1CEB-0725-CDC5-C71B-CA0FB1B30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F5098F-A488-3CC5-3D72-F52A68BB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A46D47-F81B-6242-EF7E-ED7456545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54762A-7C77-F393-B0F7-FCE050D2B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09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914C5-0466-A75F-A57F-1B8D58B3D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E00229-C00C-4E8E-016A-244F30B69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7DC84E-E0D6-AA24-745C-8DE6EBF1E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195B34-C24A-F0F7-B2FB-21144762F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33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F03D82-3BAF-6B43-99AF-4EB629029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DEBC4E-17F5-1828-7DBB-C7FDB54E7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9BC048-AFA1-1639-A977-0EBC00F29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97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84A92-7D95-A2BF-9A0E-203645CF2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0B259-85A8-9104-812D-24DFB71CE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332354-AC55-FA86-2373-09A732D9AF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8C323-4982-024C-7659-DF242B0C8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726326-3B88-F29C-9E40-2004ED05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502A2A-8F94-881B-2016-07BE44755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400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D1040-BDFD-0ECB-0A81-B21795308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B6E955-0EF2-C29F-B963-EA037221FE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67E1A4-9058-A920-B916-BBA73ED57A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C28FE1-1EAF-B7B9-D5BA-7EBD362B2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523143-ACCC-F4D5-A6A2-9D7CE7DEC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F807A5-D864-683D-426F-E5119C20E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70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613047-503E-4067-822A-82D190511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9F998C-2FB8-6076-D0A3-5AFF76A75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7BA66-2427-2546-B268-5C6178F5FB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BF11AC-70A1-4FB0-AE2B-4BB5945F5A8D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3B14C-F7F4-8837-1786-FAA57BB0B9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259D06-E85E-490E-9D52-442349F26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5636A9-68F0-4E02-BE05-04471E3BAB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179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jfvenegasg.github.io/" TargetMode="External"/><Relationship Id="rId2" Type="http://schemas.openxmlformats.org/officeDocument/2006/relationships/hyperlink" Target="https://github.com/natalyosses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A6373-E0F9-BEAF-61A2-10AE508F4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0625" y="1833723"/>
            <a:ext cx="9782175" cy="2387600"/>
          </a:xfrm>
        </p:spPr>
        <p:txBody>
          <a:bodyPr>
            <a:normAutofit/>
          </a:bodyPr>
          <a:lstStyle/>
          <a:p>
            <a:r>
              <a:rPr lang="es-CL" sz="4800" dirty="0">
                <a:latin typeface="Berlin Sans FB" panose="020E0602020502020306" pitchFamily="34" charset="0"/>
              </a:rPr>
              <a:t>Análisis geográfico en </a:t>
            </a:r>
            <a:r>
              <a:rPr lang="es-CL" sz="4800" dirty="0" err="1">
                <a:latin typeface="Berlin Sans FB" panose="020E0602020502020306" pitchFamily="34" charset="0"/>
              </a:rPr>
              <a:t>Jupyterlab</a:t>
            </a:r>
            <a:r>
              <a:rPr lang="es-CL" sz="4800" dirty="0">
                <a:latin typeface="Berlin Sans FB" panose="020E0602020502020306" pitchFamily="34" charset="0"/>
              </a:rPr>
              <a:t> para sistemas de agua potable rural en la región de los Ríos</a:t>
            </a:r>
            <a:endParaRPr lang="en-US" sz="4800" dirty="0">
              <a:latin typeface="Berlin Sans FB" panose="020E0602020502020306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AF253-7381-41C4-71A2-BE2037C1B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35623"/>
            <a:ext cx="9144000" cy="1655762"/>
          </a:xfrm>
        </p:spPr>
        <p:txBody>
          <a:bodyPr>
            <a:normAutofit/>
          </a:bodyPr>
          <a:lstStyle/>
          <a:p>
            <a:endParaRPr lang="es-CL" dirty="0"/>
          </a:p>
          <a:p>
            <a:r>
              <a:rPr lang="es-CL" sz="2800" dirty="0"/>
              <a:t>Juan Venegas – Profesor Planta UACH</a:t>
            </a:r>
          </a:p>
          <a:p>
            <a:r>
              <a:rPr lang="es-CL" sz="2800" dirty="0" err="1"/>
              <a:t>Nataly</a:t>
            </a:r>
            <a:r>
              <a:rPr lang="es-CL" sz="2800" dirty="0"/>
              <a:t> Osses – Estudiante Ingeniería Industrial UACH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8772CD-C420-3154-8505-A5E8B89BE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177" y="254381"/>
            <a:ext cx="2321923" cy="10662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5C5C1B-E492-A1A1-D116-E76860D49D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4" t="5694" r="14305" b="42222"/>
          <a:stretch/>
        </p:blipFill>
        <p:spPr>
          <a:xfrm>
            <a:off x="547688" y="282796"/>
            <a:ext cx="1671638" cy="1224345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33C292F-A40D-A0FA-75F9-538A1202A387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17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dirty="0"/>
              <a:t>Sistemas de agua potable Rural(APR)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30CAA-E1FF-BF21-CDBF-D9531268B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El Programa </a:t>
            </a:r>
            <a:r>
              <a:rPr lang="es-CL" b="1" dirty="0"/>
              <a:t>APR</a:t>
            </a:r>
            <a:r>
              <a:rPr lang="es-CL" dirty="0"/>
              <a:t> se inicia en Chile en </a:t>
            </a:r>
            <a:r>
              <a:rPr lang="es-CL" b="1" dirty="0"/>
              <a:t>1964</a:t>
            </a:r>
            <a:r>
              <a:rPr lang="es-CL" dirty="0"/>
              <a:t>.</a:t>
            </a:r>
            <a:endParaRPr lang="en-US" dirty="0"/>
          </a:p>
          <a:p>
            <a:r>
              <a:rPr lang="en-US" dirty="0"/>
              <a:t>Mediante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se </a:t>
            </a:r>
            <a:r>
              <a:rPr lang="en-US" dirty="0" err="1"/>
              <a:t>provee</a:t>
            </a:r>
            <a:r>
              <a:rPr lang="en-US" dirty="0"/>
              <a:t> de </a:t>
            </a:r>
            <a:r>
              <a:rPr lang="en-US" b="1" dirty="0" err="1"/>
              <a:t>infraestructura</a:t>
            </a:r>
            <a:r>
              <a:rPr lang="en-US" dirty="0"/>
              <a:t> de APR a </a:t>
            </a:r>
            <a:r>
              <a:rPr lang="en-US" dirty="0" err="1"/>
              <a:t>localidades</a:t>
            </a:r>
            <a:r>
              <a:rPr lang="en-US" dirty="0"/>
              <a:t> </a:t>
            </a:r>
            <a:r>
              <a:rPr lang="en-US" b="1" dirty="0" err="1"/>
              <a:t>concentradas</a:t>
            </a:r>
            <a:r>
              <a:rPr lang="en-US" dirty="0"/>
              <a:t> y </a:t>
            </a:r>
            <a:r>
              <a:rPr lang="en-US" b="1" dirty="0" err="1"/>
              <a:t>semiconcentradas</a:t>
            </a:r>
            <a:r>
              <a:rPr lang="en-US" dirty="0"/>
              <a:t>.</a:t>
            </a:r>
          </a:p>
          <a:p>
            <a:r>
              <a:rPr lang="en-US" dirty="0"/>
              <a:t>La </a:t>
            </a:r>
            <a:r>
              <a:rPr lang="en-US" dirty="0" err="1"/>
              <a:t>infraestructura</a:t>
            </a:r>
            <a:r>
              <a:rPr lang="en-US" dirty="0"/>
              <a:t> es </a:t>
            </a:r>
            <a:r>
              <a:rPr lang="en-US" dirty="0" err="1"/>
              <a:t>administrada</a:t>
            </a:r>
            <a:r>
              <a:rPr lang="en-US" dirty="0"/>
              <a:t> y </a:t>
            </a:r>
            <a:r>
              <a:rPr lang="en-US" dirty="0" err="1"/>
              <a:t>operada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b="1" dirty="0" err="1"/>
              <a:t>comité</a:t>
            </a:r>
            <a:r>
              <a:rPr lang="en-US" dirty="0"/>
              <a:t> o </a:t>
            </a:r>
            <a:r>
              <a:rPr lang="en-US" b="1" dirty="0" err="1"/>
              <a:t>cooperativas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endParaRPr lang="es-CL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5F3926-0427-778B-9C90-A82659FFA14D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27F0DE-25ED-FFF4-CA9E-FFE05BA3F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963" y="4154418"/>
            <a:ext cx="5934074" cy="215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495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dirty="0"/>
              <a:t>Sistemas de agua potable Rural (APR)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30CAA-E1FF-BF21-CDBF-D9531268B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busca</a:t>
            </a:r>
            <a:r>
              <a:rPr lang="en-US" dirty="0"/>
              <a:t> </a:t>
            </a:r>
            <a:r>
              <a:rPr lang="en-US" dirty="0" err="1"/>
              <a:t>mejorar</a:t>
            </a:r>
            <a:r>
              <a:rPr lang="en-US" dirty="0"/>
              <a:t> las </a:t>
            </a:r>
            <a:r>
              <a:rPr lang="en-US" dirty="0" err="1"/>
              <a:t>condiciones</a:t>
            </a:r>
            <a:r>
              <a:rPr lang="en-US" dirty="0"/>
              <a:t> de </a:t>
            </a:r>
            <a:r>
              <a:rPr lang="en-US" b="1" dirty="0" err="1"/>
              <a:t>salud</a:t>
            </a:r>
            <a:r>
              <a:rPr lang="en-US" dirty="0"/>
              <a:t> y </a:t>
            </a:r>
            <a:r>
              <a:rPr lang="en-US" b="1" dirty="0" err="1"/>
              <a:t>bienestar</a:t>
            </a:r>
            <a:r>
              <a:rPr lang="en-US" dirty="0"/>
              <a:t> de la población rural.</a:t>
            </a:r>
          </a:p>
          <a:p>
            <a:r>
              <a:rPr lang="en-US" dirty="0"/>
              <a:t>Los APR </a:t>
            </a:r>
            <a:r>
              <a:rPr lang="en-US" dirty="0" err="1"/>
              <a:t>han</a:t>
            </a:r>
            <a:r>
              <a:rPr lang="en-US" dirty="0"/>
              <a:t> </a:t>
            </a:r>
            <a:r>
              <a:rPr lang="en-US" dirty="0" err="1"/>
              <a:t>incrementado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abastecimiento</a:t>
            </a:r>
            <a:r>
              <a:rPr lang="en-US" dirty="0"/>
              <a:t> de </a:t>
            </a:r>
            <a:r>
              <a:rPr lang="en-US" dirty="0" err="1"/>
              <a:t>agua</a:t>
            </a:r>
            <a:r>
              <a:rPr lang="en-US" dirty="0"/>
              <a:t> rural de un </a:t>
            </a:r>
            <a:r>
              <a:rPr lang="en-US" b="1" dirty="0"/>
              <a:t>6%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1960 a un </a:t>
            </a:r>
            <a:r>
              <a:rPr lang="en-US" b="1" dirty="0"/>
              <a:t>53%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2014.</a:t>
            </a:r>
          </a:p>
          <a:p>
            <a:endParaRPr lang="en-US" dirty="0"/>
          </a:p>
          <a:p>
            <a:pPr marL="0" indent="0">
              <a:buNone/>
            </a:pPr>
            <a:endParaRPr lang="es-CL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5F3926-0427-778B-9C90-A82659FFA14D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4CD97B-2FE1-FE25-D944-6A6505180B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825" y="3652838"/>
            <a:ext cx="3810000" cy="25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53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dirty="0"/>
              <a:t>Objetivos de desarrollo Sostenible – ODS 6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30CAA-E1FF-BF21-CDBF-D9531268B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6706"/>
          </a:xfrm>
        </p:spPr>
        <p:txBody>
          <a:bodyPr>
            <a:normAutofit/>
          </a:bodyPr>
          <a:lstStyle/>
          <a:p>
            <a:r>
              <a:rPr lang="es-CL" sz="2400" dirty="0"/>
              <a:t>El </a:t>
            </a:r>
            <a:r>
              <a:rPr lang="es-CL" sz="2400" b="1" dirty="0"/>
              <a:t>25 de Septiembre de 2015</a:t>
            </a:r>
            <a:r>
              <a:rPr lang="es-CL" sz="2400" dirty="0"/>
              <a:t> se definieron los Objetivos de Desarrollo Sostenible y sus metas para </a:t>
            </a:r>
            <a:r>
              <a:rPr lang="es-CL" sz="2400" b="1" dirty="0"/>
              <a:t>15 años</a:t>
            </a:r>
            <a:r>
              <a:rPr lang="es-CL" sz="2400" dirty="0"/>
              <a:t>.</a:t>
            </a:r>
          </a:p>
          <a:p>
            <a:r>
              <a:rPr lang="es-CL" sz="2400" b="1" dirty="0"/>
              <a:t>3 de cada 10 personas</a:t>
            </a:r>
            <a:r>
              <a:rPr lang="es-CL" sz="2400" dirty="0"/>
              <a:t> carecen de acceso a servicios de agua potable seguros.</a:t>
            </a:r>
          </a:p>
          <a:p>
            <a:r>
              <a:rPr lang="es-CL" sz="2400" dirty="0"/>
              <a:t>Aproximadamente </a:t>
            </a:r>
            <a:r>
              <a:rPr lang="es-CL" sz="2400" b="1" dirty="0"/>
              <a:t>1.000 niños mueren</a:t>
            </a:r>
            <a:r>
              <a:rPr lang="es-CL" sz="2400" dirty="0"/>
              <a:t> debido a enfermedades asociadas a la falta de higiene</a:t>
            </a:r>
          </a:p>
          <a:p>
            <a:r>
              <a:rPr lang="es-CL" sz="2400" dirty="0"/>
              <a:t>Mas del </a:t>
            </a:r>
            <a:r>
              <a:rPr lang="es-CL" sz="2400" b="1" dirty="0"/>
              <a:t>80%</a:t>
            </a:r>
            <a:r>
              <a:rPr lang="es-CL" sz="2400" dirty="0"/>
              <a:t> de las aguas residuales derivadas de actividades humanas terminan en ríos o el mar sin </a:t>
            </a:r>
            <a:r>
              <a:rPr lang="es-CL" sz="2400" b="1" dirty="0"/>
              <a:t>ningún tratamiento.</a:t>
            </a:r>
            <a:endParaRPr lang="es-CL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987AA3-3F1B-0634-11DA-F7A5FFA450B2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C897FE-A648-A66E-0F1B-B41F43DA8D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3765" y="4711661"/>
            <a:ext cx="4273770" cy="1492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24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b="1" dirty="0"/>
              <a:t>Metas del ODS 6 – Agua limpia y saneamiento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30CAA-E1FF-BF21-CDBF-D9531268B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6706"/>
          </a:xfrm>
        </p:spPr>
        <p:txBody>
          <a:bodyPr>
            <a:normAutofit/>
          </a:bodyPr>
          <a:lstStyle/>
          <a:p>
            <a:r>
              <a:rPr lang="es-CL" sz="2400" dirty="0"/>
              <a:t>De aquí a </a:t>
            </a:r>
            <a:r>
              <a:rPr lang="es-CL" sz="2400" b="1" dirty="0"/>
              <a:t>2030</a:t>
            </a:r>
            <a:r>
              <a:rPr lang="es-CL" sz="2400" dirty="0"/>
              <a:t> se debe lograr el </a:t>
            </a:r>
            <a:r>
              <a:rPr lang="es-CL" sz="2400" b="1" dirty="0"/>
              <a:t>acceso universal</a:t>
            </a:r>
            <a:r>
              <a:rPr lang="es-CL" sz="2400" dirty="0"/>
              <a:t> y equitativo al agua potable.</a:t>
            </a:r>
          </a:p>
          <a:p>
            <a:r>
              <a:rPr lang="es-CL" sz="2400" dirty="0"/>
              <a:t>En 2030 se debe lograr el </a:t>
            </a:r>
            <a:r>
              <a:rPr lang="es-CL" sz="2400" b="1" dirty="0"/>
              <a:t>acceso</a:t>
            </a:r>
            <a:r>
              <a:rPr lang="es-CL" sz="2400" dirty="0"/>
              <a:t> a servicios de </a:t>
            </a:r>
            <a:r>
              <a:rPr lang="es-CL" sz="2400" b="1" dirty="0"/>
              <a:t>saneamiento e higiene</a:t>
            </a:r>
            <a:r>
              <a:rPr lang="es-CL" sz="2400" dirty="0"/>
              <a:t> adecuados y equitativos.</a:t>
            </a:r>
          </a:p>
          <a:p>
            <a:r>
              <a:rPr lang="es-CL" sz="2400" dirty="0"/>
              <a:t>En 2030 se debe haber aumentado el </a:t>
            </a:r>
            <a:r>
              <a:rPr lang="es-CL" sz="2400" b="1" dirty="0"/>
              <a:t>uso eficiente</a:t>
            </a:r>
            <a:r>
              <a:rPr lang="es-CL" sz="2400" dirty="0"/>
              <a:t> de los </a:t>
            </a:r>
            <a:r>
              <a:rPr lang="es-CL" sz="2400" b="1" dirty="0"/>
              <a:t>recursos hídricos</a:t>
            </a:r>
            <a:r>
              <a:rPr lang="es-CL" sz="2400" dirty="0"/>
              <a:t> y asegurar la sostenibilidad de la extracción y el abastecimiento.</a:t>
            </a:r>
          </a:p>
          <a:p>
            <a:endParaRPr lang="es-CL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987AA3-3F1B-0634-11DA-F7A5FFA450B2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7F49158-88E5-1D13-44DE-9A726845BC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54"/>
          <a:stretch/>
        </p:blipFill>
        <p:spPr>
          <a:xfrm>
            <a:off x="3838574" y="3965312"/>
            <a:ext cx="4514851" cy="233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783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</a:t>
            </a:r>
            <a:r>
              <a:rPr lang="en-US" b="1" dirty="0" err="1"/>
              <a:t>Minning</a:t>
            </a:r>
            <a:r>
              <a:rPr lang="en-US" b="1" dirty="0"/>
              <a:t> – Knowledge Discovery in Databases</a:t>
            </a:r>
            <a:r>
              <a:rPr lang="en-US" dirty="0"/>
              <a:t>(KDD)</a:t>
            </a:r>
            <a:endParaRPr lang="en-US" b="1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E83DDD-8063-8B61-B23D-EAAA3DED6FA5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E2C46DA5-334C-4571-8191-2750C26E58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7503227"/>
              </p:ext>
            </p:extLst>
          </p:nvPr>
        </p:nvGraphicFramePr>
        <p:xfrm>
          <a:off x="1282699" y="1394089"/>
          <a:ext cx="9985375" cy="50789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6750535B-87D7-8A98-1B2C-E5E0199916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6" y="4730708"/>
            <a:ext cx="3479323" cy="15777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7F4BA89-180E-C815-7488-2871787659F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6" y="2336608"/>
            <a:ext cx="1895475" cy="76608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AAA7934-90D3-38F5-4DA1-C4FACB06600A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6" t="29274" r="20627" b="25545"/>
          <a:stretch/>
        </p:blipFill>
        <p:spPr>
          <a:xfrm>
            <a:off x="7324725" y="2364914"/>
            <a:ext cx="1771650" cy="7143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B0DEC17-DF88-5C95-E995-5EDC7000FBA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6" r="9383"/>
          <a:stretch/>
        </p:blipFill>
        <p:spPr>
          <a:xfrm>
            <a:off x="9275760" y="2200177"/>
            <a:ext cx="2230440" cy="90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575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E867C-56AC-C801-99EE-27866334A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sz="4400" b="1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Síguenos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30CAA-E1FF-BF21-CDBF-D9531268B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775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CL" dirty="0"/>
              <a:t>         </a:t>
            </a:r>
            <a:r>
              <a:rPr lang="es-CL" dirty="0">
                <a:hlinkClick r:id="rId2"/>
              </a:rPr>
              <a:t>https://github.com/natalyosses/</a:t>
            </a:r>
            <a:endParaRPr lang="es-CL" dirty="0"/>
          </a:p>
          <a:p>
            <a:pPr marL="0" indent="0">
              <a:buNone/>
            </a:pPr>
            <a:endParaRPr lang="es-CL" dirty="0"/>
          </a:p>
          <a:p>
            <a:pPr marL="0" indent="0">
              <a:buNone/>
            </a:pPr>
            <a:r>
              <a:rPr lang="es-CL" dirty="0"/>
              <a:t>         </a:t>
            </a:r>
            <a:r>
              <a:rPr lang="es-CL" dirty="0">
                <a:hlinkClick r:id="rId3"/>
              </a:rPr>
              <a:t>https://jfvenegasg.github.io/</a:t>
            </a:r>
            <a:endParaRPr lang="es-CL" b="1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FBCB8F2-3A00-3FBF-3439-51F7CE6690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0565" y="1825625"/>
            <a:ext cx="496430" cy="4964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AFE10A3-5E5C-A55B-82AB-1AFAE8CC1B41}"/>
              </a:ext>
            </a:extLst>
          </p:cNvPr>
          <p:cNvSpPr/>
          <p:nvPr/>
        </p:nvSpPr>
        <p:spPr>
          <a:xfrm>
            <a:off x="0" y="6432331"/>
            <a:ext cx="12192000" cy="4256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135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73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3115</TotalTime>
  <Words>302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Berlin Sans FB</vt:lpstr>
      <vt:lpstr>Calibri</vt:lpstr>
      <vt:lpstr>Calibri Light</vt:lpstr>
      <vt:lpstr>Office Theme</vt:lpstr>
      <vt:lpstr>Análisis geográfico en Jupyterlab para sistemas de agua potable rural en la región de los Ríos</vt:lpstr>
      <vt:lpstr>Sistemas de agua potable Rural(APR)</vt:lpstr>
      <vt:lpstr>Sistemas de agua potable Rural (APR)</vt:lpstr>
      <vt:lpstr>Objetivos de desarrollo Sostenible – ODS 6</vt:lpstr>
      <vt:lpstr>Metas del ODS 6 – Agua limpia y saneamiento</vt:lpstr>
      <vt:lpstr>Data Minning – Knowledge Discovery in Databases(KDD)</vt:lpstr>
      <vt:lpstr>Síguenos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Industria tecnología como un nuevo paradigma de convivencia</dc:title>
  <dc:creator>Juan Francisco Venegas Gutierrez</dc:creator>
  <cp:lastModifiedBy>Juan Francisco Venegas Gutierrez</cp:lastModifiedBy>
  <cp:revision>12</cp:revision>
  <dcterms:created xsi:type="dcterms:W3CDTF">2022-11-24T09:39:27Z</dcterms:created>
  <dcterms:modified xsi:type="dcterms:W3CDTF">2022-12-03T11:52:20Z</dcterms:modified>
</cp:coreProperties>
</file>

<file path=docProps/thumbnail.jpeg>
</file>